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Roboto Bold" charset="1" panose="02000000000000000000"/>
      <p:regular r:id="rId25"/>
    </p:embeddedFont>
    <p:embeddedFont>
      <p:font typeface="Helvetica World" charset="1" panose="020B0500040000020004"/>
      <p:regular r:id="rId26"/>
    </p:embeddedFont>
    <p:embeddedFont>
      <p:font typeface="Helvetica World Bold" charset="1" panose="020B0800040000020004"/>
      <p:regular r:id="rId27"/>
    </p:embeddedFont>
    <p:embeddedFont>
      <p:font typeface="DejaVu Serif Bold" charset="1" panose="02060803050605020204"/>
      <p:regular r:id="rId28"/>
    </p:embeddedFont>
    <p:embeddedFont>
      <p:font typeface="Noto Serif Display" charset="1" panose="02020502080505020204"/>
      <p:regular r:id="rId29"/>
    </p:embeddedFont>
    <p:embeddedFont>
      <p:font typeface="Poppins Ultra-Bold Italics" charset="1" panose="000009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5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jpe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19.png" Type="http://schemas.openxmlformats.org/officeDocument/2006/relationships/image"/><Relationship Id="rId4" Target="../media/image61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pn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00" y="1028700"/>
            <a:ext cx="18506600" cy="10436981"/>
          </a:xfrm>
          <a:custGeom>
            <a:avLst/>
            <a:gdLst/>
            <a:ahLst/>
            <a:cxnLst/>
            <a:rect r="r" b="b" t="t" l="l"/>
            <a:pathLst>
              <a:path h="10436981" w="18506600">
                <a:moveTo>
                  <a:pt x="0" y="0"/>
                </a:moveTo>
                <a:lnTo>
                  <a:pt x="18506600" y="0"/>
                </a:lnTo>
                <a:lnTo>
                  <a:pt x="18506600" y="10436981"/>
                </a:lnTo>
                <a:lnTo>
                  <a:pt x="0" y="10436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20049" y="1183337"/>
            <a:ext cx="16989848" cy="3445162"/>
            <a:chOff x="0" y="0"/>
            <a:chExt cx="2721245" cy="551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1245" cy="551808"/>
            </a:xfrm>
            <a:custGeom>
              <a:avLst/>
              <a:gdLst/>
              <a:ahLst/>
              <a:cxnLst/>
              <a:rect r="r" b="b" t="t" l="l"/>
              <a:pathLst>
                <a:path h="551808" w="2721245">
                  <a:moveTo>
                    <a:pt x="2518045" y="0"/>
                  </a:moveTo>
                  <a:lnTo>
                    <a:pt x="0" y="0"/>
                  </a:lnTo>
                  <a:lnTo>
                    <a:pt x="203200" y="551808"/>
                  </a:lnTo>
                  <a:lnTo>
                    <a:pt x="2721245" y="551808"/>
                  </a:lnTo>
                  <a:lnTo>
                    <a:pt x="251804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518045" cy="5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07337" y="7823506"/>
            <a:ext cx="18693907" cy="3248066"/>
          </a:xfrm>
          <a:custGeom>
            <a:avLst/>
            <a:gdLst/>
            <a:ahLst/>
            <a:cxnLst/>
            <a:rect r="r" b="b" t="t" l="l"/>
            <a:pathLst>
              <a:path h="3248066" w="18693907">
                <a:moveTo>
                  <a:pt x="0" y="0"/>
                </a:moveTo>
                <a:lnTo>
                  <a:pt x="18693907" y="0"/>
                </a:lnTo>
                <a:lnTo>
                  <a:pt x="18693907" y="3248067"/>
                </a:lnTo>
                <a:lnTo>
                  <a:pt x="0" y="3248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471892" y="3613322"/>
            <a:ext cx="17877229" cy="6413456"/>
          </a:xfrm>
          <a:custGeom>
            <a:avLst/>
            <a:gdLst/>
            <a:ahLst/>
            <a:cxnLst/>
            <a:rect r="r" b="b" t="t" l="l"/>
            <a:pathLst>
              <a:path h="6413456" w="17877229">
                <a:moveTo>
                  <a:pt x="17877229" y="0"/>
                </a:moveTo>
                <a:lnTo>
                  <a:pt x="0" y="0"/>
                </a:lnTo>
                <a:lnTo>
                  <a:pt x="0" y="6413456"/>
                </a:lnTo>
                <a:lnTo>
                  <a:pt x="17877229" y="6413456"/>
                </a:lnTo>
                <a:lnTo>
                  <a:pt x="1787722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423006"/>
            <a:ext cx="12097926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3"/>
              </a:lnSpc>
            </a:pPr>
            <a:r>
              <a:rPr lang="en-US" sz="7894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VEHICLE SHOWROOM MANAGEMENT 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09413" y="584806"/>
            <a:ext cx="346546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007310" cy="5509924"/>
            <a:chOff x="0" y="0"/>
            <a:chExt cx="3058209" cy="2104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735" y="-1270"/>
              <a:ext cx="3061254" cy="2115820"/>
            </a:xfrm>
            <a:custGeom>
              <a:avLst/>
              <a:gdLst/>
              <a:ahLst/>
              <a:cxnLst/>
              <a:rect r="r" b="b" t="t" l="l"/>
              <a:pathLst>
                <a:path h="2115820" w="3061254">
                  <a:moveTo>
                    <a:pt x="3039456" y="800100"/>
                  </a:moveTo>
                  <a:cubicBezTo>
                    <a:pt x="3038116" y="624840"/>
                    <a:pt x="3027400" y="412750"/>
                    <a:pt x="3027400" y="222250"/>
                  </a:cubicBezTo>
                  <a:cubicBezTo>
                    <a:pt x="3027400" y="170180"/>
                    <a:pt x="3026060" y="66040"/>
                    <a:pt x="3019362" y="13970"/>
                  </a:cubicBezTo>
                  <a:cubicBezTo>
                    <a:pt x="2858616" y="13970"/>
                    <a:pt x="2685813" y="1270"/>
                    <a:pt x="2523726" y="1270"/>
                  </a:cubicBezTo>
                  <a:cubicBezTo>
                    <a:pt x="1681145" y="3810"/>
                    <a:pt x="846600" y="0"/>
                    <a:pt x="5358" y="1270"/>
                  </a:cubicBezTo>
                  <a:cubicBezTo>
                    <a:pt x="5358" y="171450"/>
                    <a:pt x="0" y="360680"/>
                    <a:pt x="1340" y="530860"/>
                  </a:cubicBezTo>
                  <a:cubicBezTo>
                    <a:pt x="4019" y="848360"/>
                    <a:pt x="8037" y="1167130"/>
                    <a:pt x="8037" y="1484630"/>
                  </a:cubicBezTo>
                  <a:cubicBezTo>
                    <a:pt x="8037" y="1638300"/>
                    <a:pt x="6698" y="1790700"/>
                    <a:pt x="14735" y="1944370"/>
                  </a:cubicBezTo>
                  <a:cubicBezTo>
                    <a:pt x="17414" y="1993900"/>
                    <a:pt x="20093" y="2042160"/>
                    <a:pt x="25452" y="2091690"/>
                  </a:cubicBezTo>
                  <a:cubicBezTo>
                    <a:pt x="202273" y="2094230"/>
                    <a:pt x="377755" y="2098040"/>
                    <a:pt x="554577" y="2103120"/>
                  </a:cubicBezTo>
                  <a:cubicBezTo>
                    <a:pt x="1024761" y="2115820"/>
                    <a:pt x="1481551" y="2095500"/>
                    <a:pt x="1966470" y="2104390"/>
                  </a:cubicBezTo>
                  <a:cubicBezTo>
                    <a:pt x="2332169" y="2110740"/>
                    <a:pt x="2691171" y="2091690"/>
                    <a:pt x="3056174" y="2091690"/>
                  </a:cubicBezTo>
                  <a:cubicBezTo>
                    <a:pt x="3056174" y="2075180"/>
                    <a:pt x="3057445" y="1978660"/>
                    <a:pt x="3058714" y="1962150"/>
                  </a:cubicBezTo>
                  <a:cubicBezTo>
                    <a:pt x="3061254" y="1863090"/>
                    <a:pt x="3047284" y="1677670"/>
                    <a:pt x="3048554" y="1578610"/>
                  </a:cubicBezTo>
                  <a:cubicBezTo>
                    <a:pt x="3054904" y="1170940"/>
                    <a:pt x="3042135" y="1151890"/>
                    <a:pt x="3039456" y="800100"/>
                  </a:cubicBezTo>
                  <a:close/>
                </a:path>
              </a:pathLst>
            </a:custGeom>
            <a:blipFill>
              <a:blip r:embed="rId3"/>
              <a:stretch>
                <a:fillRect l="-19180" t="-12" r="-19126" b="-1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884902" y="265237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3"/>
                </a:lnTo>
                <a:lnTo>
                  <a:pt x="0" y="443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51990" y="3748376"/>
            <a:ext cx="8813843" cy="5509924"/>
            <a:chOff x="0" y="0"/>
            <a:chExt cx="3366246" cy="210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6219" y="-1270"/>
              <a:ext cx="3367807" cy="2115820"/>
            </a:xfrm>
            <a:custGeom>
              <a:avLst/>
              <a:gdLst/>
              <a:ahLst/>
              <a:cxnLst/>
              <a:rect r="r" b="b" t="t" l="l"/>
              <a:pathLst>
                <a:path h="2115820" w="3367807">
                  <a:moveTo>
                    <a:pt x="3345604" y="800100"/>
                  </a:moveTo>
                  <a:cubicBezTo>
                    <a:pt x="3344129" y="624840"/>
                    <a:pt x="3332334" y="412750"/>
                    <a:pt x="3332334" y="222250"/>
                  </a:cubicBezTo>
                  <a:cubicBezTo>
                    <a:pt x="3332334" y="170180"/>
                    <a:pt x="3330859" y="66040"/>
                    <a:pt x="3323487" y="13970"/>
                  </a:cubicBezTo>
                  <a:cubicBezTo>
                    <a:pt x="3146549" y="13970"/>
                    <a:pt x="2956340" y="1270"/>
                    <a:pt x="2777928" y="1270"/>
                  </a:cubicBezTo>
                  <a:cubicBezTo>
                    <a:pt x="1850477" y="3810"/>
                    <a:pt x="931874" y="0"/>
                    <a:pt x="5898" y="1270"/>
                  </a:cubicBezTo>
                  <a:cubicBezTo>
                    <a:pt x="5898" y="171450"/>
                    <a:pt x="0" y="360680"/>
                    <a:pt x="1475" y="530860"/>
                  </a:cubicBezTo>
                  <a:cubicBezTo>
                    <a:pt x="4424" y="848360"/>
                    <a:pt x="8847" y="1167130"/>
                    <a:pt x="8847" y="1484630"/>
                  </a:cubicBezTo>
                  <a:cubicBezTo>
                    <a:pt x="8847" y="1638300"/>
                    <a:pt x="7373" y="1790700"/>
                    <a:pt x="16220" y="1944370"/>
                  </a:cubicBezTo>
                  <a:cubicBezTo>
                    <a:pt x="19169" y="1993900"/>
                    <a:pt x="22118" y="2042160"/>
                    <a:pt x="28016" y="2091690"/>
                  </a:cubicBezTo>
                  <a:cubicBezTo>
                    <a:pt x="222647" y="2094230"/>
                    <a:pt x="415805" y="2098040"/>
                    <a:pt x="610437" y="2103120"/>
                  </a:cubicBezTo>
                  <a:cubicBezTo>
                    <a:pt x="1127980" y="2115820"/>
                    <a:pt x="1630779" y="2095500"/>
                    <a:pt x="2164543" y="2104390"/>
                  </a:cubicBezTo>
                  <a:cubicBezTo>
                    <a:pt x="2567076" y="2110740"/>
                    <a:pt x="2962238" y="2091690"/>
                    <a:pt x="3362727" y="2091690"/>
                  </a:cubicBezTo>
                  <a:cubicBezTo>
                    <a:pt x="3362727" y="2075180"/>
                    <a:pt x="3363998" y="1978660"/>
                    <a:pt x="3365268" y="1962150"/>
                  </a:cubicBezTo>
                  <a:cubicBezTo>
                    <a:pt x="3367807" y="1863090"/>
                    <a:pt x="3353838" y="1677670"/>
                    <a:pt x="3355107" y="1578610"/>
                  </a:cubicBezTo>
                  <a:cubicBezTo>
                    <a:pt x="3361457" y="1170940"/>
                    <a:pt x="3348553" y="1151890"/>
                    <a:pt x="3345604" y="800100"/>
                  </a:cubicBezTo>
                  <a:close/>
                </a:path>
              </a:pathLst>
            </a:custGeom>
            <a:blipFill>
              <a:blip r:embed="rId6"/>
              <a:stretch>
                <a:fillRect l="-665" t="-12" r="-571" b="-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65615" y="265237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6445" y="6795799"/>
            <a:ext cx="47918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Sale &amp; Service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3002" y="3035662"/>
            <a:ext cx="47918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Brand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0236" y="371760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3"/>
                </a:lnTo>
                <a:lnTo>
                  <a:pt x="0" y="443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635291" cy="4641703"/>
            <a:chOff x="0" y="0"/>
            <a:chExt cx="1198591" cy="7286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8591" cy="728657"/>
            </a:xfrm>
            <a:custGeom>
              <a:avLst/>
              <a:gdLst/>
              <a:ahLst/>
              <a:cxnLst/>
              <a:rect r="r" b="b" t="t" l="l"/>
              <a:pathLst>
                <a:path h="728657" w="1198591">
                  <a:moveTo>
                    <a:pt x="0" y="0"/>
                  </a:moveTo>
                  <a:lnTo>
                    <a:pt x="1198591" y="0"/>
                  </a:lnTo>
                  <a:lnTo>
                    <a:pt x="1198591" y="728657"/>
                  </a:lnTo>
                  <a:lnTo>
                    <a:pt x="0" y="728657"/>
                  </a:lnTo>
                  <a:close/>
                </a:path>
              </a:pathLst>
            </a:custGeom>
            <a:blipFill>
              <a:blip r:embed="rId5"/>
              <a:stretch>
                <a:fillRect l="0" t="-6285" r="0" b="-628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24009" y="4616597"/>
            <a:ext cx="7635291" cy="4641703"/>
            <a:chOff x="0" y="0"/>
            <a:chExt cx="1198591" cy="728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8591" cy="728657"/>
            </a:xfrm>
            <a:custGeom>
              <a:avLst/>
              <a:gdLst/>
              <a:ahLst/>
              <a:cxnLst/>
              <a:rect r="r" b="b" t="t" l="l"/>
              <a:pathLst>
                <a:path h="728657" w="1198591">
                  <a:moveTo>
                    <a:pt x="0" y="0"/>
                  </a:moveTo>
                  <a:lnTo>
                    <a:pt x="1198591" y="0"/>
                  </a:lnTo>
                  <a:lnTo>
                    <a:pt x="1198591" y="728657"/>
                  </a:lnTo>
                  <a:lnTo>
                    <a:pt x="0" y="728657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938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130949" y="371760"/>
            <a:ext cx="320681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57036" y="5717150"/>
            <a:ext cx="15786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Reports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73945" y="3930815"/>
            <a:ext cx="43354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Waiting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0236" y="371760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3"/>
                </a:lnTo>
                <a:lnTo>
                  <a:pt x="0" y="443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635291" cy="4641703"/>
            <a:chOff x="0" y="0"/>
            <a:chExt cx="1198591" cy="7286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8591" cy="728657"/>
            </a:xfrm>
            <a:custGeom>
              <a:avLst/>
              <a:gdLst/>
              <a:ahLst/>
              <a:cxnLst/>
              <a:rect r="r" b="b" t="t" l="l"/>
              <a:pathLst>
                <a:path h="728657" w="1198591">
                  <a:moveTo>
                    <a:pt x="0" y="0"/>
                  </a:moveTo>
                  <a:lnTo>
                    <a:pt x="1198591" y="0"/>
                  </a:lnTo>
                  <a:lnTo>
                    <a:pt x="1198591" y="728657"/>
                  </a:lnTo>
                  <a:lnTo>
                    <a:pt x="0" y="728657"/>
                  </a:lnTo>
                  <a:close/>
                </a:path>
              </a:pathLst>
            </a:custGeom>
            <a:blipFill>
              <a:blip r:embed="rId5"/>
              <a:stretch>
                <a:fillRect l="-10792" t="0" r="-107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24009" y="4616597"/>
            <a:ext cx="7635291" cy="4641703"/>
            <a:chOff x="0" y="0"/>
            <a:chExt cx="1198591" cy="728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8591" cy="728657"/>
            </a:xfrm>
            <a:custGeom>
              <a:avLst/>
              <a:gdLst/>
              <a:ahLst/>
              <a:cxnLst/>
              <a:rect r="r" b="b" t="t" l="l"/>
              <a:pathLst>
                <a:path h="728657" w="1198591">
                  <a:moveTo>
                    <a:pt x="0" y="0"/>
                  </a:moveTo>
                  <a:lnTo>
                    <a:pt x="1198591" y="0"/>
                  </a:lnTo>
                  <a:lnTo>
                    <a:pt x="1198591" y="728657"/>
                  </a:lnTo>
                  <a:lnTo>
                    <a:pt x="0" y="728657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2554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130949" y="371760"/>
            <a:ext cx="320681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1783" y="5813278"/>
            <a:ext cx="44291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Registration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06331" y="3906472"/>
            <a:ext cx="32706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Billing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7085" y="2693640"/>
            <a:ext cx="13133829" cy="4899719"/>
            <a:chOff x="0" y="0"/>
            <a:chExt cx="2031064" cy="7577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064" cy="757711"/>
            </a:xfrm>
            <a:custGeom>
              <a:avLst/>
              <a:gdLst/>
              <a:ahLst/>
              <a:cxnLst/>
              <a:rect r="r" b="b" t="t" l="l"/>
              <a:pathLst>
                <a:path h="757711" w="2031064">
                  <a:moveTo>
                    <a:pt x="13558" y="0"/>
                  </a:moveTo>
                  <a:lnTo>
                    <a:pt x="2017507" y="0"/>
                  </a:lnTo>
                  <a:cubicBezTo>
                    <a:pt x="2021102" y="0"/>
                    <a:pt x="2024551" y="1428"/>
                    <a:pt x="2027094" y="3971"/>
                  </a:cubicBezTo>
                  <a:cubicBezTo>
                    <a:pt x="2029636" y="6514"/>
                    <a:pt x="2031064" y="9962"/>
                    <a:pt x="2031064" y="13558"/>
                  </a:cubicBezTo>
                  <a:lnTo>
                    <a:pt x="2031064" y="744153"/>
                  </a:lnTo>
                  <a:cubicBezTo>
                    <a:pt x="2031064" y="751641"/>
                    <a:pt x="2024994" y="757711"/>
                    <a:pt x="2017507" y="757711"/>
                  </a:cubicBezTo>
                  <a:lnTo>
                    <a:pt x="13558" y="757711"/>
                  </a:lnTo>
                  <a:cubicBezTo>
                    <a:pt x="9962" y="757711"/>
                    <a:pt x="6514" y="756283"/>
                    <a:pt x="3971" y="753740"/>
                  </a:cubicBezTo>
                  <a:cubicBezTo>
                    <a:pt x="1428" y="751197"/>
                    <a:pt x="0" y="747749"/>
                    <a:pt x="0" y="744153"/>
                  </a:cubicBezTo>
                  <a:lnTo>
                    <a:pt x="0" y="13558"/>
                  </a:lnTo>
                  <a:cubicBezTo>
                    <a:pt x="0" y="6070"/>
                    <a:pt x="6070" y="0"/>
                    <a:pt x="13558" y="0"/>
                  </a:cubicBezTo>
                  <a:close/>
                </a:path>
              </a:pathLst>
            </a:custGeom>
            <a:blipFill>
              <a:blip r:embed="rId3"/>
              <a:stretch>
                <a:fillRect l="-16916" t="0" r="-169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50236" y="386977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30949" y="386977"/>
            <a:ext cx="320681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4007" y="7674640"/>
            <a:ext cx="41799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Check Admin &amp; User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8501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8115300" cy="5443613"/>
            <a:chOff x="0" y="0"/>
            <a:chExt cx="1367621" cy="9173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7621" cy="917379"/>
            </a:xfrm>
            <a:custGeom>
              <a:avLst/>
              <a:gdLst/>
              <a:ahLst/>
              <a:cxnLst/>
              <a:rect r="r" b="b" t="t" l="l"/>
              <a:pathLst>
                <a:path h="917379" w="1367621">
                  <a:moveTo>
                    <a:pt x="21942" y="0"/>
                  </a:moveTo>
                  <a:lnTo>
                    <a:pt x="1345680" y="0"/>
                  </a:lnTo>
                  <a:cubicBezTo>
                    <a:pt x="1357798" y="0"/>
                    <a:pt x="1367621" y="9824"/>
                    <a:pt x="1367621" y="21942"/>
                  </a:cubicBezTo>
                  <a:lnTo>
                    <a:pt x="1367621" y="895437"/>
                  </a:lnTo>
                  <a:cubicBezTo>
                    <a:pt x="1367621" y="901256"/>
                    <a:pt x="1365310" y="906837"/>
                    <a:pt x="1361195" y="910952"/>
                  </a:cubicBezTo>
                  <a:cubicBezTo>
                    <a:pt x="1357080" y="915067"/>
                    <a:pt x="1351499" y="917379"/>
                    <a:pt x="1345680" y="917379"/>
                  </a:cubicBezTo>
                  <a:lnTo>
                    <a:pt x="21942" y="917379"/>
                  </a:lnTo>
                  <a:cubicBezTo>
                    <a:pt x="9824" y="917379"/>
                    <a:pt x="0" y="907555"/>
                    <a:pt x="0" y="895437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5"/>
              <a:stretch>
                <a:fillRect l="-13987" t="0" r="-1531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84307" y="4615445"/>
            <a:ext cx="8198586" cy="5443613"/>
            <a:chOff x="0" y="0"/>
            <a:chExt cx="1270176" cy="843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0176" cy="843358"/>
            </a:xfrm>
            <a:custGeom>
              <a:avLst/>
              <a:gdLst/>
              <a:ahLst/>
              <a:cxnLst/>
              <a:rect r="r" b="b" t="t" l="l"/>
              <a:pathLst>
                <a:path h="843358" w="1270176">
                  <a:moveTo>
                    <a:pt x="21719" y="0"/>
                  </a:moveTo>
                  <a:lnTo>
                    <a:pt x="1248457" y="0"/>
                  </a:lnTo>
                  <a:cubicBezTo>
                    <a:pt x="1254217" y="0"/>
                    <a:pt x="1259741" y="2288"/>
                    <a:pt x="1263814" y="6361"/>
                  </a:cubicBezTo>
                  <a:cubicBezTo>
                    <a:pt x="1267887" y="10434"/>
                    <a:pt x="1270176" y="15959"/>
                    <a:pt x="1270176" y="21719"/>
                  </a:cubicBezTo>
                  <a:lnTo>
                    <a:pt x="1270176" y="821639"/>
                  </a:lnTo>
                  <a:cubicBezTo>
                    <a:pt x="1270176" y="827399"/>
                    <a:pt x="1267887" y="832924"/>
                    <a:pt x="1263814" y="836997"/>
                  </a:cubicBezTo>
                  <a:cubicBezTo>
                    <a:pt x="1259741" y="841070"/>
                    <a:pt x="1254217" y="843358"/>
                    <a:pt x="1248457" y="843358"/>
                  </a:cubicBezTo>
                  <a:lnTo>
                    <a:pt x="21719" y="843358"/>
                  </a:lnTo>
                  <a:cubicBezTo>
                    <a:pt x="15959" y="843358"/>
                    <a:pt x="10434" y="841070"/>
                    <a:pt x="6361" y="836997"/>
                  </a:cubicBezTo>
                  <a:cubicBezTo>
                    <a:pt x="2288" y="832924"/>
                    <a:pt x="0" y="827399"/>
                    <a:pt x="0" y="821639"/>
                  </a:cubicBezTo>
                  <a:lnTo>
                    <a:pt x="0" y="21719"/>
                  </a:lnTo>
                  <a:cubicBezTo>
                    <a:pt x="0" y="15959"/>
                    <a:pt x="2288" y="10434"/>
                    <a:pt x="6361" y="6361"/>
                  </a:cubicBezTo>
                  <a:cubicBezTo>
                    <a:pt x="10434" y="2288"/>
                    <a:pt x="15959" y="0"/>
                    <a:pt x="21719" y="0"/>
                  </a:cubicBezTo>
                  <a:close/>
                </a:path>
              </a:pathLst>
            </a:custGeom>
            <a:blipFill>
              <a:blip r:embed="rId6"/>
              <a:stretch>
                <a:fillRect l="-22076" t="0" r="-22580" b="-593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877300"/>
            <a:ext cx="475480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VIEW 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29214" y="584806"/>
            <a:ext cx="341028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0447" y="6618263"/>
            <a:ext cx="69118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Vehicle Manager - Warehouse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7697" y="3844699"/>
            <a:ext cx="69118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Order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2197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730583" cy="5246370"/>
            <a:chOff x="0" y="0"/>
            <a:chExt cx="3100842" cy="2104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5"/>
              <a:stretch>
                <a:fillRect l="-414" t="0" r="-1126" b="-3080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8717" y="4011930"/>
            <a:ext cx="7730583" cy="5246370"/>
            <a:chOff x="0" y="0"/>
            <a:chExt cx="3100842" cy="210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6"/>
              <a:stretch>
                <a:fillRect l="-7352" t="0" r="-14574" b="-251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42910" y="584806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8102" y="6568440"/>
            <a:ext cx="4311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Customer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0626" y="3174354"/>
            <a:ext cx="54667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Sales &amp; Services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2197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730583" cy="5246370"/>
            <a:chOff x="0" y="0"/>
            <a:chExt cx="3100842" cy="2104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5"/>
              <a:stretch>
                <a:fillRect l="0" t="-481" r="0" b="-369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8717" y="4011930"/>
            <a:ext cx="7730583" cy="5246370"/>
            <a:chOff x="0" y="0"/>
            <a:chExt cx="3100842" cy="210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6"/>
              <a:stretch>
                <a:fillRect l="-729" t="0" r="-72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42910" y="584806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8102" y="6568440"/>
            <a:ext cx="4311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Brand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8119" y="3328352"/>
            <a:ext cx="4311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Waiting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2197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730583" cy="5246370"/>
            <a:chOff x="0" y="0"/>
            <a:chExt cx="3100842" cy="2104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5"/>
              <a:stretch>
                <a:fillRect l="0" t="-7275" r="-10031" b="-123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8717" y="4011930"/>
            <a:ext cx="7730583" cy="5246370"/>
            <a:chOff x="0" y="0"/>
            <a:chExt cx="3100842" cy="210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6"/>
              <a:stretch>
                <a:fillRect l="-471" t="0" r="-47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42910" y="584806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4805" y="6445241"/>
            <a:ext cx="47583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Registration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4821" y="3178883"/>
            <a:ext cx="47583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Billing Manager</a:t>
            </a:r>
          </a:p>
        </p:txBody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56588"/>
            <a:ext cx="827055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3"/>
              </a:lnSpc>
            </a:pPr>
            <a:r>
              <a:rPr lang="en-US" b="true" sz="7536" spc="37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CONTACT US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8672" y="5384385"/>
            <a:ext cx="1060740" cy="1060740"/>
          </a:xfrm>
          <a:custGeom>
            <a:avLst/>
            <a:gdLst/>
            <a:ahLst/>
            <a:cxnLst/>
            <a:rect r="r" b="b" t="t" l="l"/>
            <a:pathLst>
              <a:path h="1060740" w="1060740">
                <a:moveTo>
                  <a:pt x="0" y="0"/>
                </a:moveTo>
                <a:lnTo>
                  <a:pt x="1060741" y="0"/>
                </a:lnTo>
                <a:lnTo>
                  <a:pt x="1060741" y="1060740"/>
                </a:lnTo>
                <a:lnTo>
                  <a:pt x="0" y="106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793150"/>
            <a:ext cx="1060740" cy="1060740"/>
          </a:xfrm>
          <a:custGeom>
            <a:avLst/>
            <a:gdLst/>
            <a:ahLst/>
            <a:cxnLst/>
            <a:rect r="r" b="b" t="t" l="l"/>
            <a:pathLst>
              <a:path h="1060740" w="1060740">
                <a:moveTo>
                  <a:pt x="0" y="0"/>
                </a:moveTo>
                <a:lnTo>
                  <a:pt x="1060740" y="0"/>
                </a:lnTo>
                <a:lnTo>
                  <a:pt x="1060740" y="1060740"/>
                </a:lnTo>
                <a:lnTo>
                  <a:pt x="0" y="1060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476426" y="6929481"/>
            <a:ext cx="7352608" cy="7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4"/>
              </a:lnSpc>
              <a:spcBef>
                <a:spcPct val="0"/>
              </a:spcBef>
            </a:pPr>
            <a:r>
              <a:rPr lang="en-US" sz="4196" spc="2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infor@example.com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426" y="5520370"/>
            <a:ext cx="6576399" cy="7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4"/>
              </a:lnSpc>
              <a:spcBef>
                <a:spcPct val="0"/>
              </a:spcBef>
            </a:pPr>
            <a:r>
              <a:rPr lang="en-US" sz="4196" spc="2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0 1234 567 88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15805" y="0"/>
            <a:ext cx="12631155" cy="10287000"/>
            <a:chOff x="0" y="0"/>
            <a:chExt cx="1111336" cy="905089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1111336" cy="905089"/>
            </a:xfrm>
            <a:custGeom>
              <a:avLst/>
              <a:gdLst/>
              <a:ahLst/>
              <a:cxnLst/>
              <a:rect r="r" b="b" t="t" l="l"/>
              <a:pathLst>
                <a:path h="905089" w="1111336">
                  <a:moveTo>
                    <a:pt x="203200" y="0"/>
                  </a:moveTo>
                  <a:lnTo>
                    <a:pt x="1111336" y="0"/>
                  </a:lnTo>
                  <a:lnTo>
                    <a:pt x="908136" y="905089"/>
                  </a:lnTo>
                  <a:lnTo>
                    <a:pt x="0" y="905089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-15153" t="0" r="-1515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621919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1713" y="7948520"/>
            <a:ext cx="1247700" cy="1247700"/>
          </a:xfrm>
          <a:custGeom>
            <a:avLst/>
            <a:gdLst/>
            <a:ahLst/>
            <a:cxnLst/>
            <a:rect r="r" b="b" t="t" l="l"/>
            <a:pathLst>
              <a:path h="1247700" w="1247700">
                <a:moveTo>
                  <a:pt x="0" y="0"/>
                </a:moveTo>
                <a:lnTo>
                  <a:pt x="1247700" y="0"/>
                </a:lnTo>
                <a:lnTo>
                  <a:pt x="1247700" y="1247699"/>
                </a:lnTo>
                <a:lnTo>
                  <a:pt x="0" y="1247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911" y="8230250"/>
            <a:ext cx="323303" cy="684239"/>
          </a:xfrm>
          <a:custGeom>
            <a:avLst/>
            <a:gdLst/>
            <a:ahLst/>
            <a:cxnLst/>
            <a:rect r="r" b="b" t="t" l="l"/>
            <a:pathLst>
              <a:path h="684239" w="323303">
                <a:moveTo>
                  <a:pt x="0" y="0"/>
                </a:moveTo>
                <a:lnTo>
                  <a:pt x="323303" y="0"/>
                </a:lnTo>
                <a:lnTo>
                  <a:pt x="323303" y="684239"/>
                </a:lnTo>
                <a:lnTo>
                  <a:pt x="0" y="6842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09413" y="621919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6426" y="8201919"/>
            <a:ext cx="7352608" cy="7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4"/>
              </a:lnSpc>
              <a:spcBef>
                <a:spcPct val="0"/>
              </a:spcBef>
            </a:pPr>
            <a:r>
              <a:rPr lang="en-US" sz="4196" spc="2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www.facebook.com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31277" y="-1898665"/>
            <a:ext cx="15421948" cy="15421948"/>
          </a:xfrm>
          <a:custGeom>
            <a:avLst/>
            <a:gdLst/>
            <a:ahLst/>
            <a:cxnLst/>
            <a:rect r="r" b="b" t="t" l="l"/>
            <a:pathLst>
              <a:path h="15421948" w="15421948">
                <a:moveTo>
                  <a:pt x="0" y="0"/>
                </a:moveTo>
                <a:lnTo>
                  <a:pt x="15421948" y="0"/>
                </a:lnTo>
                <a:lnTo>
                  <a:pt x="15421948" y="15421948"/>
                </a:lnTo>
                <a:lnTo>
                  <a:pt x="0" y="1542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2443"/>
            <a:ext cx="12097926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1"/>
              </a:lnSpc>
            </a:pPr>
            <a:r>
              <a:rPr lang="en-US" sz="1469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02537"/>
            <a:ext cx="1209792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96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YOUR ATTENTION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5548077" y="3204578"/>
            <a:ext cx="13485187" cy="7270764"/>
          </a:xfrm>
          <a:custGeom>
            <a:avLst/>
            <a:gdLst/>
            <a:ahLst/>
            <a:cxnLst/>
            <a:rect r="r" b="b" t="t" l="l"/>
            <a:pathLst>
              <a:path h="7270764" w="13485187">
                <a:moveTo>
                  <a:pt x="13485188" y="0"/>
                </a:moveTo>
                <a:lnTo>
                  <a:pt x="0" y="0"/>
                </a:lnTo>
                <a:lnTo>
                  <a:pt x="0" y="7270764"/>
                </a:lnTo>
                <a:lnTo>
                  <a:pt x="13485188" y="7270764"/>
                </a:lnTo>
                <a:lnTo>
                  <a:pt x="1348518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4902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65615" y="584806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3" t="-25404" r="-2819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36552" y="4327783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2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 HOANG AN (LEADER)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520735" y="4558242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34129" y="454781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71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36552" y="5609852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2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 ANH TUAN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20735" y="5838082"/>
            <a:ext cx="771999" cy="7719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34129" y="58276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719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6552" y="817398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2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DINH THE PHONG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520735" y="8397763"/>
            <a:ext cx="771999" cy="77199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34129" y="838733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719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6552" y="6891920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2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 TUAN TU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520735" y="7117923"/>
            <a:ext cx="771999" cy="77199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634129" y="710749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719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854477"/>
            <a:ext cx="533264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MEMBER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09413" y="584806"/>
            <a:ext cx="170591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A2209GGroup 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47485" y="-152176"/>
            <a:ext cx="14283484" cy="6928552"/>
            <a:chOff x="0" y="0"/>
            <a:chExt cx="1256715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715" cy="609600"/>
            </a:xfrm>
            <a:custGeom>
              <a:avLst/>
              <a:gdLst/>
              <a:ahLst/>
              <a:cxnLst/>
              <a:rect r="r" b="b" t="t" l="l"/>
              <a:pathLst>
                <a:path h="609600" w="1256715">
                  <a:moveTo>
                    <a:pt x="10535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56715" y="609600"/>
                  </a:lnTo>
                  <a:lnTo>
                    <a:pt x="1053515" y="0"/>
                  </a:lnTo>
                  <a:close/>
                </a:path>
              </a:pathLst>
            </a:custGeom>
            <a:blipFill>
              <a:blip r:embed="rId5"/>
              <a:stretch>
                <a:fillRect l="0" t="-11846" r="0" b="-1184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122531"/>
            <a:ext cx="6560041" cy="305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b="true" sz="6728" spc="33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DEVELOPMENT PLATFORM</a:t>
            </a:r>
          </a:p>
          <a:p>
            <a:pPr algn="l">
              <a:lnSpc>
                <a:spcPts val="807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217410"/>
            <a:ext cx="13402252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1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technologies we used in this project include:</a:t>
            </a:r>
          </a:p>
          <a:p>
            <a:pPr algn="just">
              <a:lnSpc>
                <a:spcPts val="4200"/>
              </a:lnSpc>
            </a:pPr>
            <a:r>
              <a:rPr lang="en-US" sz="3000" spc="1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Client: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15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ReactJs</a:t>
            </a:r>
          </a:p>
          <a:p>
            <a:pPr algn="just">
              <a:lnSpc>
                <a:spcPts val="4200"/>
              </a:lnSpc>
            </a:pPr>
            <a:r>
              <a:rPr lang="en-US" sz="3000" spc="1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Backend: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15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C# (ASP.NET Core Web API)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9413" y="584806"/>
            <a:ext cx="330376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14878" y="0"/>
            <a:ext cx="14283484" cy="6928552"/>
            <a:chOff x="0" y="0"/>
            <a:chExt cx="1256715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715" cy="609600"/>
            </a:xfrm>
            <a:custGeom>
              <a:avLst/>
              <a:gdLst/>
              <a:ahLst/>
              <a:cxnLst/>
              <a:rect r="r" b="b" t="t" l="l"/>
              <a:pathLst>
                <a:path h="609600" w="1256715">
                  <a:moveTo>
                    <a:pt x="10535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56715" y="609600"/>
                  </a:lnTo>
                  <a:lnTo>
                    <a:pt x="1053515" y="0"/>
                  </a:lnTo>
                  <a:close/>
                </a:path>
              </a:pathLst>
            </a:custGeom>
            <a:blipFill>
              <a:blip r:embed="rId5"/>
              <a:stretch>
                <a:fillRect l="0" t="-7980" r="0" b="-798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0159" y="4600575"/>
            <a:ext cx="709966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b="true" sz="7057" spc="35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217410"/>
            <a:ext cx="13402252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spc="14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Hello everyone, today I would like to introduce the car showroom management system that we have developed. This system is designed to optimize the operations of a car showroom, from customer management, car services, to sales and employee management.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9413" y="584806"/>
            <a:ext cx="337985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96" r="0" b="-92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77390"/>
            <a:ext cx="7445359" cy="5220781"/>
          </a:xfrm>
          <a:custGeom>
            <a:avLst/>
            <a:gdLst/>
            <a:ahLst/>
            <a:cxnLst/>
            <a:rect r="r" b="b" t="t" l="l"/>
            <a:pathLst>
              <a:path h="5220781" w="7445359">
                <a:moveTo>
                  <a:pt x="0" y="0"/>
                </a:moveTo>
                <a:lnTo>
                  <a:pt x="7445359" y="0"/>
                </a:lnTo>
                <a:lnTo>
                  <a:pt x="7445359" y="5220781"/>
                </a:lnTo>
                <a:lnTo>
                  <a:pt x="0" y="522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0309" y="1534128"/>
            <a:ext cx="7170635" cy="5907305"/>
          </a:xfrm>
          <a:custGeom>
            <a:avLst/>
            <a:gdLst/>
            <a:ahLst/>
            <a:cxnLst/>
            <a:rect r="r" b="b" t="t" l="l"/>
            <a:pathLst>
              <a:path h="5907305" w="7170635">
                <a:moveTo>
                  <a:pt x="0" y="0"/>
                </a:moveTo>
                <a:lnTo>
                  <a:pt x="7170635" y="0"/>
                </a:lnTo>
                <a:lnTo>
                  <a:pt x="7170635" y="5907305"/>
                </a:lnTo>
                <a:lnTo>
                  <a:pt x="0" y="5907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9413" y="584806"/>
            <a:ext cx="33646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90309" y="7686663"/>
            <a:ext cx="5770615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442" y="7686663"/>
            <a:ext cx="5110604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Site Map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4228" y="1252542"/>
            <a:ext cx="5246370" cy="6659862"/>
            <a:chOff x="0" y="0"/>
            <a:chExt cx="812800" cy="1031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31787"/>
            </a:xfrm>
            <a:custGeom>
              <a:avLst/>
              <a:gdLst/>
              <a:ahLst/>
              <a:cxnLst/>
              <a:rect r="r" b="b" t="t" l="l"/>
              <a:pathLst>
                <a:path h="10317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31787"/>
                  </a:lnTo>
                  <a:lnTo>
                    <a:pt x="0" y="1031787"/>
                  </a:lnTo>
                  <a:close/>
                </a:path>
              </a:pathLst>
            </a:custGeom>
            <a:blipFill>
              <a:blip r:embed="rId3"/>
              <a:stretch>
                <a:fillRect l="-776" t="0" r="-77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836104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58579" y="1252542"/>
            <a:ext cx="5246370" cy="6659862"/>
            <a:chOff x="0" y="0"/>
            <a:chExt cx="812800" cy="10317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031787"/>
            </a:xfrm>
            <a:custGeom>
              <a:avLst/>
              <a:gdLst/>
              <a:ahLst/>
              <a:cxnLst/>
              <a:rect r="r" b="b" t="t" l="l"/>
              <a:pathLst>
                <a:path h="10317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31787"/>
                  </a:lnTo>
                  <a:lnTo>
                    <a:pt x="0" y="1031787"/>
                  </a:lnTo>
                  <a:close/>
                </a:path>
              </a:pathLst>
            </a:custGeom>
            <a:blipFill>
              <a:blip r:embed="rId6"/>
              <a:stretch>
                <a:fillRect l="-16899" t="0" r="-1689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12930" y="1252542"/>
            <a:ext cx="5246370" cy="6659862"/>
            <a:chOff x="0" y="0"/>
            <a:chExt cx="812800" cy="10317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31787"/>
            </a:xfrm>
            <a:custGeom>
              <a:avLst/>
              <a:gdLst/>
              <a:ahLst/>
              <a:cxnLst/>
              <a:rect r="r" b="b" t="t" l="l"/>
              <a:pathLst>
                <a:path h="10317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31787"/>
                  </a:lnTo>
                  <a:lnTo>
                    <a:pt x="0" y="1031787"/>
                  </a:lnTo>
                  <a:close/>
                </a:path>
              </a:pathLst>
            </a:custGeom>
            <a:blipFill>
              <a:blip r:embed="rId7"/>
              <a:stretch>
                <a:fillRect l="-22538" t="0" r="-2253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04228" y="9159544"/>
            <a:ext cx="14077963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VIEW CUSTOMER</a:t>
            </a:r>
          </a:p>
          <a:p>
            <a:pPr algn="ctr">
              <a:lnSpc>
                <a:spcPts val="62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16817" y="584806"/>
            <a:ext cx="34350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9236" y="8255304"/>
            <a:ext cx="41963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30645" y="8255304"/>
            <a:ext cx="1810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76294" y="8255304"/>
            <a:ext cx="1810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Contact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4911" y="-2567474"/>
            <a:ext cx="15421948" cy="15421948"/>
          </a:xfrm>
          <a:custGeom>
            <a:avLst/>
            <a:gdLst/>
            <a:ahLst/>
            <a:cxnLst/>
            <a:rect r="r" b="b" t="t" l="l"/>
            <a:pathLst>
              <a:path h="15421948" w="15421948">
                <a:moveTo>
                  <a:pt x="0" y="0"/>
                </a:moveTo>
                <a:lnTo>
                  <a:pt x="15421948" y="0"/>
                </a:lnTo>
                <a:lnTo>
                  <a:pt x="15421948" y="15421948"/>
                </a:lnTo>
                <a:lnTo>
                  <a:pt x="0" y="1542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67948" y="3109648"/>
            <a:ext cx="19223896" cy="3815819"/>
            <a:chOff x="0" y="0"/>
            <a:chExt cx="2978285" cy="591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91170"/>
            </a:xfrm>
            <a:custGeom>
              <a:avLst/>
              <a:gdLst/>
              <a:ahLst/>
              <a:cxnLst/>
              <a:rect r="r" b="b" t="t" l="l"/>
              <a:pathLst>
                <a:path h="591170" w="2978284">
                  <a:moveTo>
                    <a:pt x="9263" y="0"/>
                  </a:moveTo>
                  <a:lnTo>
                    <a:pt x="2969022" y="0"/>
                  </a:lnTo>
                  <a:cubicBezTo>
                    <a:pt x="2971479" y="0"/>
                    <a:pt x="2973834" y="976"/>
                    <a:pt x="2975571" y="2713"/>
                  </a:cubicBezTo>
                  <a:cubicBezTo>
                    <a:pt x="2977309" y="4450"/>
                    <a:pt x="2978284" y="6806"/>
                    <a:pt x="2978284" y="9263"/>
                  </a:cubicBezTo>
                  <a:lnTo>
                    <a:pt x="2978284" y="581908"/>
                  </a:lnTo>
                  <a:cubicBezTo>
                    <a:pt x="2978284" y="584364"/>
                    <a:pt x="2977309" y="586720"/>
                    <a:pt x="2975571" y="588457"/>
                  </a:cubicBezTo>
                  <a:cubicBezTo>
                    <a:pt x="2973834" y="590194"/>
                    <a:pt x="2971479" y="591170"/>
                    <a:pt x="2969022" y="591170"/>
                  </a:cubicBezTo>
                  <a:lnTo>
                    <a:pt x="9263" y="591170"/>
                  </a:lnTo>
                  <a:cubicBezTo>
                    <a:pt x="6806" y="591170"/>
                    <a:pt x="4450" y="590194"/>
                    <a:pt x="2713" y="588457"/>
                  </a:cubicBezTo>
                  <a:cubicBezTo>
                    <a:pt x="976" y="586720"/>
                    <a:pt x="0" y="584364"/>
                    <a:pt x="0" y="581908"/>
                  </a:cubicBezTo>
                  <a:lnTo>
                    <a:pt x="0" y="9263"/>
                  </a:lnTo>
                  <a:cubicBezTo>
                    <a:pt x="0" y="6806"/>
                    <a:pt x="976" y="4450"/>
                    <a:pt x="2713" y="2713"/>
                  </a:cubicBezTo>
                  <a:cubicBezTo>
                    <a:pt x="4450" y="976"/>
                    <a:pt x="6806" y="0"/>
                    <a:pt x="926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7984" r="0" b="-11798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0526" y="3576212"/>
            <a:ext cx="6985988" cy="5701138"/>
            <a:chOff x="0" y="0"/>
            <a:chExt cx="99597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5978" cy="812800"/>
            </a:xfrm>
            <a:custGeom>
              <a:avLst/>
              <a:gdLst/>
              <a:ahLst/>
              <a:cxnLst/>
              <a:rect r="r" b="b" t="t" l="l"/>
              <a:pathLst>
                <a:path h="812800" w="995978">
                  <a:moveTo>
                    <a:pt x="0" y="0"/>
                  </a:moveTo>
                  <a:lnTo>
                    <a:pt x="995978" y="0"/>
                  </a:lnTo>
                  <a:lnTo>
                    <a:pt x="995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28380" t="0" r="-2838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73041" y="3557162"/>
            <a:ext cx="6979418" cy="5701138"/>
            <a:chOff x="0" y="0"/>
            <a:chExt cx="99504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5042" cy="812800"/>
            </a:xfrm>
            <a:custGeom>
              <a:avLst/>
              <a:gdLst/>
              <a:ahLst/>
              <a:cxnLst/>
              <a:rect r="r" b="b" t="t" l="l"/>
              <a:pathLst>
                <a:path h="812800" w="995042">
                  <a:moveTo>
                    <a:pt x="0" y="0"/>
                  </a:moveTo>
                  <a:lnTo>
                    <a:pt x="995042" y="0"/>
                  </a:lnTo>
                  <a:lnTo>
                    <a:pt x="99504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9312" t="0" r="-1931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09413" y="584806"/>
            <a:ext cx="33189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01456" y="1683276"/>
            <a:ext cx="11085089" cy="121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b="true" sz="8000" i="true">
                <a:solidFill>
                  <a:srgbClr val="FFFFFF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LOGIN-REGISTER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9491948"/>
            <a:ext cx="358355" cy="358355"/>
          </a:xfrm>
          <a:custGeom>
            <a:avLst/>
            <a:gdLst/>
            <a:ahLst/>
            <a:cxnLst/>
            <a:rect r="r" b="b" t="t" l="l"/>
            <a:pathLst>
              <a:path h="358355" w="358355">
                <a:moveTo>
                  <a:pt x="0" y="0"/>
                </a:moveTo>
                <a:lnTo>
                  <a:pt x="358355" y="0"/>
                </a:lnTo>
                <a:lnTo>
                  <a:pt x="358355" y="358356"/>
                </a:lnTo>
                <a:lnTo>
                  <a:pt x="0" y="358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0526" y="9506139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66151" y="1065840"/>
            <a:ext cx="393149" cy="227312"/>
          </a:xfrm>
          <a:custGeom>
            <a:avLst/>
            <a:gdLst/>
            <a:ahLst/>
            <a:cxnLst/>
            <a:rect r="r" b="b" t="t" l="l"/>
            <a:pathLst>
              <a:path h="227312" w="393149">
                <a:moveTo>
                  <a:pt x="0" y="0"/>
                </a:moveTo>
                <a:lnTo>
                  <a:pt x="393149" y="0"/>
                </a:lnTo>
                <a:lnTo>
                  <a:pt x="393149" y="227312"/>
                </a:lnTo>
                <a:lnTo>
                  <a:pt x="0" y="227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8115300" cy="5443613"/>
            <a:chOff x="0" y="0"/>
            <a:chExt cx="1367621" cy="9173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7621" cy="917379"/>
            </a:xfrm>
            <a:custGeom>
              <a:avLst/>
              <a:gdLst/>
              <a:ahLst/>
              <a:cxnLst/>
              <a:rect r="r" b="b" t="t" l="l"/>
              <a:pathLst>
                <a:path h="917379" w="1367621">
                  <a:moveTo>
                    <a:pt x="21942" y="0"/>
                  </a:moveTo>
                  <a:lnTo>
                    <a:pt x="1345680" y="0"/>
                  </a:lnTo>
                  <a:cubicBezTo>
                    <a:pt x="1357798" y="0"/>
                    <a:pt x="1367621" y="9824"/>
                    <a:pt x="1367621" y="21942"/>
                  </a:cubicBezTo>
                  <a:lnTo>
                    <a:pt x="1367621" y="895437"/>
                  </a:lnTo>
                  <a:cubicBezTo>
                    <a:pt x="1367621" y="901256"/>
                    <a:pt x="1365310" y="906837"/>
                    <a:pt x="1361195" y="910952"/>
                  </a:cubicBezTo>
                  <a:cubicBezTo>
                    <a:pt x="1357080" y="915067"/>
                    <a:pt x="1351499" y="917379"/>
                    <a:pt x="1345680" y="917379"/>
                  </a:cubicBezTo>
                  <a:lnTo>
                    <a:pt x="21942" y="917379"/>
                  </a:lnTo>
                  <a:cubicBezTo>
                    <a:pt x="9824" y="917379"/>
                    <a:pt x="0" y="907555"/>
                    <a:pt x="0" y="895437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5"/>
              <a:stretch>
                <a:fillRect l="-17183" t="0" r="-1718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84307" y="4615445"/>
            <a:ext cx="8198586" cy="5443613"/>
            <a:chOff x="0" y="0"/>
            <a:chExt cx="1270176" cy="843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0176" cy="843358"/>
            </a:xfrm>
            <a:custGeom>
              <a:avLst/>
              <a:gdLst/>
              <a:ahLst/>
              <a:cxnLst/>
              <a:rect r="r" b="b" t="t" l="l"/>
              <a:pathLst>
                <a:path h="843358" w="1270176">
                  <a:moveTo>
                    <a:pt x="21719" y="0"/>
                  </a:moveTo>
                  <a:lnTo>
                    <a:pt x="1248457" y="0"/>
                  </a:lnTo>
                  <a:cubicBezTo>
                    <a:pt x="1254217" y="0"/>
                    <a:pt x="1259741" y="2288"/>
                    <a:pt x="1263814" y="6361"/>
                  </a:cubicBezTo>
                  <a:cubicBezTo>
                    <a:pt x="1267887" y="10434"/>
                    <a:pt x="1270176" y="15959"/>
                    <a:pt x="1270176" y="21719"/>
                  </a:cubicBezTo>
                  <a:lnTo>
                    <a:pt x="1270176" y="821639"/>
                  </a:lnTo>
                  <a:cubicBezTo>
                    <a:pt x="1270176" y="827399"/>
                    <a:pt x="1267887" y="832924"/>
                    <a:pt x="1263814" y="836997"/>
                  </a:cubicBezTo>
                  <a:cubicBezTo>
                    <a:pt x="1259741" y="841070"/>
                    <a:pt x="1254217" y="843358"/>
                    <a:pt x="1248457" y="843358"/>
                  </a:cubicBezTo>
                  <a:lnTo>
                    <a:pt x="21719" y="843358"/>
                  </a:lnTo>
                  <a:cubicBezTo>
                    <a:pt x="15959" y="843358"/>
                    <a:pt x="10434" y="841070"/>
                    <a:pt x="6361" y="836997"/>
                  </a:cubicBezTo>
                  <a:cubicBezTo>
                    <a:pt x="2288" y="832924"/>
                    <a:pt x="0" y="827399"/>
                    <a:pt x="0" y="821639"/>
                  </a:cubicBezTo>
                  <a:lnTo>
                    <a:pt x="0" y="21719"/>
                  </a:lnTo>
                  <a:cubicBezTo>
                    <a:pt x="0" y="15959"/>
                    <a:pt x="2288" y="10434"/>
                    <a:pt x="6361" y="6361"/>
                  </a:cubicBezTo>
                  <a:cubicBezTo>
                    <a:pt x="10434" y="2288"/>
                    <a:pt x="15959" y="0"/>
                    <a:pt x="21719" y="0"/>
                  </a:cubicBezTo>
                  <a:close/>
                </a:path>
              </a:pathLst>
            </a:custGeom>
            <a:blipFill>
              <a:blip r:embed="rId6"/>
              <a:stretch>
                <a:fillRect l="-3703" t="0" r="-370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877300"/>
            <a:ext cx="475480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VIEW ADMIN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9413" y="584806"/>
            <a:ext cx="341028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0447" y="6756862"/>
            <a:ext cx="69118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Vehicle Manager - Warehouse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7697" y="3828658"/>
            <a:ext cx="69118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View Layout Manager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2197" y="584806"/>
            <a:ext cx="1003651" cy="443894"/>
          </a:xfrm>
          <a:custGeom>
            <a:avLst/>
            <a:gdLst/>
            <a:ahLst/>
            <a:cxnLst/>
            <a:rect r="r" b="b" t="t" l="l"/>
            <a:pathLst>
              <a:path h="443894" w="1003651">
                <a:moveTo>
                  <a:pt x="0" y="0"/>
                </a:moveTo>
                <a:lnTo>
                  <a:pt x="1003651" y="0"/>
                </a:lnTo>
                <a:lnTo>
                  <a:pt x="1003651" y="443894"/>
                </a:lnTo>
                <a:lnTo>
                  <a:pt x="0" y="44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730583" cy="5246370"/>
            <a:chOff x="0" y="0"/>
            <a:chExt cx="3100842" cy="2104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5"/>
              <a:stretch>
                <a:fillRect l="-21365" t="-12" r="-21298" b="-1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8717" y="4011930"/>
            <a:ext cx="7730583" cy="5246370"/>
            <a:chOff x="0" y="0"/>
            <a:chExt cx="3100842" cy="210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941" y="-1270"/>
              <a:ext cx="3103681" cy="2115820"/>
            </a:xfrm>
            <a:custGeom>
              <a:avLst/>
              <a:gdLst/>
              <a:ahLst/>
              <a:cxnLst/>
              <a:rect r="r" b="b" t="t" l="l"/>
              <a:pathLst>
                <a:path h="2115820" w="3103681">
                  <a:moveTo>
                    <a:pt x="3081826" y="800100"/>
                  </a:moveTo>
                  <a:cubicBezTo>
                    <a:pt x="3080468" y="624840"/>
                    <a:pt x="3069602" y="412750"/>
                    <a:pt x="3069602" y="222250"/>
                  </a:cubicBezTo>
                  <a:cubicBezTo>
                    <a:pt x="3069602" y="170180"/>
                    <a:pt x="3068244" y="66040"/>
                    <a:pt x="3061452" y="13970"/>
                  </a:cubicBezTo>
                  <a:cubicBezTo>
                    <a:pt x="2898465" y="13970"/>
                    <a:pt x="2723253" y="1270"/>
                    <a:pt x="2558907" y="1270"/>
                  </a:cubicBezTo>
                  <a:cubicBezTo>
                    <a:pt x="1704580" y="3810"/>
                    <a:pt x="858402" y="0"/>
                    <a:pt x="5432" y="1270"/>
                  </a:cubicBezTo>
                  <a:cubicBezTo>
                    <a:pt x="5432" y="171450"/>
                    <a:pt x="0" y="360680"/>
                    <a:pt x="1358" y="530860"/>
                  </a:cubicBezTo>
                  <a:cubicBezTo>
                    <a:pt x="4074" y="848360"/>
                    <a:pt x="8149" y="1167130"/>
                    <a:pt x="8149" y="1484630"/>
                  </a:cubicBezTo>
                  <a:cubicBezTo>
                    <a:pt x="8149" y="1638300"/>
                    <a:pt x="6791" y="1790700"/>
                    <a:pt x="14940" y="1944370"/>
                  </a:cubicBezTo>
                  <a:cubicBezTo>
                    <a:pt x="17657" y="1993900"/>
                    <a:pt x="20373" y="2042160"/>
                    <a:pt x="25806" y="2091690"/>
                  </a:cubicBezTo>
                  <a:cubicBezTo>
                    <a:pt x="205092" y="2094230"/>
                    <a:pt x="383021" y="2098040"/>
                    <a:pt x="562307" y="2103120"/>
                  </a:cubicBezTo>
                  <a:cubicBezTo>
                    <a:pt x="1039046" y="2115820"/>
                    <a:pt x="1502203" y="2095500"/>
                    <a:pt x="1993883" y="2104390"/>
                  </a:cubicBezTo>
                  <a:cubicBezTo>
                    <a:pt x="2364680" y="2110740"/>
                    <a:pt x="2728686" y="2091690"/>
                    <a:pt x="3098601" y="2091690"/>
                  </a:cubicBezTo>
                  <a:cubicBezTo>
                    <a:pt x="3098601" y="2075180"/>
                    <a:pt x="3099871" y="1978660"/>
                    <a:pt x="3101141" y="1962150"/>
                  </a:cubicBezTo>
                  <a:cubicBezTo>
                    <a:pt x="3103681" y="1863090"/>
                    <a:pt x="3089711" y="1677670"/>
                    <a:pt x="3090981" y="1578610"/>
                  </a:cubicBezTo>
                  <a:cubicBezTo>
                    <a:pt x="3097331" y="1170940"/>
                    <a:pt x="3084542" y="1151890"/>
                    <a:pt x="3081826" y="800100"/>
                  </a:cubicBezTo>
                  <a:close/>
                </a:path>
              </a:pathLst>
            </a:custGeom>
            <a:blipFill>
              <a:blip r:embed="rId6"/>
              <a:stretch>
                <a:fillRect l="-18241" t="-12" r="-18174" b="-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42910" y="584806"/>
            <a:ext cx="3337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A2209G-Group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15595" y="6568440"/>
            <a:ext cx="31567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Order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5980" y="3328352"/>
            <a:ext cx="67160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Customer &amp; Employ Manager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DAGUTk_GIN8</dc:identifier>
  <dcterms:modified xsi:type="dcterms:W3CDTF">2011-08-01T06:04:30Z</dcterms:modified>
  <cp:revision>1</cp:revision>
  <dc:title>A2209G Group 2</dc:title>
</cp:coreProperties>
</file>